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B45-D484-4A90-997D-7F6B1A9A9D49}" type="datetimeFigureOut">
              <a:rPr lang="en-GB" smtClean="0"/>
              <a:t>15/08/2022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3B77-E9A9-4BAB-853B-DEE8C7B75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01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B45-D484-4A90-997D-7F6B1A9A9D49}" type="datetimeFigureOut">
              <a:rPr lang="en-GB" smtClean="0"/>
              <a:t>15/08/2022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3B77-E9A9-4BAB-853B-DEE8C7B75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620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B45-D484-4A90-997D-7F6B1A9A9D49}" type="datetimeFigureOut">
              <a:rPr lang="en-GB" smtClean="0"/>
              <a:t>15/08/2022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3B77-E9A9-4BAB-853B-DEE8C7B75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561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B45-D484-4A90-997D-7F6B1A9A9D49}" type="datetimeFigureOut">
              <a:rPr lang="en-GB" smtClean="0"/>
              <a:t>15/08/2022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3B77-E9A9-4BAB-853B-DEE8C7B75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788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B45-D484-4A90-997D-7F6B1A9A9D49}" type="datetimeFigureOut">
              <a:rPr lang="en-GB" smtClean="0"/>
              <a:t>15/08/2022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3B77-E9A9-4BAB-853B-DEE8C7B75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347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B45-D484-4A90-997D-7F6B1A9A9D49}" type="datetimeFigureOut">
              <a:rPr lang="en-GB" smtClean="0"/>
              <a:t>15/08/2022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3B77-E9A9-4BAB-853B-DEE8C7B75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329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B45-D484-4A90-997D-7F6B1A9A9D49}" type="datetimeFigureOut">
              <a:rPr lang="en-GB" smtClean="0"/>
              <a:t>15/08/2022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3B77-E9A9-4BAB-853B-DEE8C7B75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578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B45-D484-4A90-997D-7F6B1A9A9D49}" type="datetimeFigureOut">
              <a:rPr lang="en-GB" smtClean="0"/>
              <a:t>15/08/2022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3B77-E9A9-4BAB-853B-DEE8C7B75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611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B45-D484-4A90-997D-7F6B1A9A9D49}" type="datetimeFigureOut">
              <a:rPr lang="en-GB" smtClean="0"/>
              <a:t>15/08/2022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3B77-E9A9-4BAB-853B-DEE8C7B75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64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B45-D484-4A90-997D-7F6B1A9A9D49}" type="datetimeFigureOut">
              <a:rPr lang="en-GB" smtClean="0"/>
              <a:t>15/08/2022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3B77-E9A9-4BAB-853B-DEE8C7B75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040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B45-D484-4A90-997D-7F6B1A9A9D49}" type="datetimeFigureOut">
              <a:rPr lang="en-GB" smtClean="0"/>
              <a:t>15/08/2022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3B77-E9A9-4BAB-853B-DEE8C7B75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583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BAB45-D484-4A90-997D-7F6B1A9A9D49}" type="datetimeFigureOut">
              <a:rPr lang="en-GB" smtClean="0"/>
              <a:t>15/08/2022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33B77-E9A9-4BAB-853B-DEE8C7B75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007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296" y="46279"/>
            <a:ext cx="11269392" cy="6811721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723207" y="631767"/>
            <a:ext cx="918178" cy="363238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3200"/>
          </a:p>
        </p:txBody>
      </p:sp>
      <p:sp>
        <p:nvSpPr>
          <p:cNvPr id="10" name="Right Arrow 9"/>
          <p:cNvSpPr/>
          <p:nvPr/>
        </p:nvSpPr>
        <p:spPr>
          <a:xfrm rot="3913137">
            <a:off x="6717941" y="4667000"/>
            <a:ext cx="798649" cy="370025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3200"/>
          </a:p>
        </p:txBody>
      </p:sp>
      <p:sp>
        <p:nvSpPr>
          <p:cNvPr id="11" name="Right Arrow 10"/>
          <p:cNvSpPr/>
          <p:nvPr/>
        </p:nvSpPr>
        <p:spPr>
          <a:xfrm rot="17122559">
            <a:off x="8535755" y="6051653"/>
            <a:ext cx="934971" cy="344478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3200"/>
          </a:p>
        </p:txBody>
      </p:sp>
      <p:sp>
        <p:nvSpPr>
          <p:cNvPr id="13" name="Right Arrow 12"/>
          <p:cNvSpPr/>
          <p:nvPr/>
        </p:nvSpPr>
        <p:spPr>
          <a:xfrm rot="4659230">
            <a:off x="10463748" y="4228115"/>
            <a:ext cx="842070" cy="398552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3200"/>
          </a:p>
        </p:txBody>
      </p:sp>
      <p:sp>
        <p:nvSpPr>
          <p:cNvPr id="14" name="Right Arrow 13"/>
          <p:cNvSpPr/>
          <p:nvPr/>
        </p:nvSpPr>
        <p:spPr>
          <a:xfrm rot="10800000">
            <a:off x="10414628" y="5813214"/>
            <a:ext cx="922783" cy="427478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3200"/>
          </a:p>
        </p:txBody>
      </p:sp>
      <p:sp>
        <p:nvSpPr>
          <p:cNvPr id="15" name="TextBox 14"/>
          <p:cNvSpPr txBox="1"/>
          <p:nvPr/>
        </p:nvSpPr>
        <p:spPr>
          <a:xfrm>
            <a:off x="836690" y="995005"/>
            <a:ext cx="2621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from Beech Hill to drop off.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258119" y="2827829"/>
            <a:ext cx="25127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from Basingstoke Road to use the carpark</a:t>
            </a:r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638791" y="5067727"/>
            <a:ext cx="199035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the car park here from Basingstoke Road</a:t>
            </a:r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709564" y="4470479"/>
            <a:ext cx="24735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Exit the car park here and turn right towards Basingstoke Road.</a:t>
            </a:r>
          </a:p>
        </p:txBody>
      </p:sp>
      <p:sp>
        <p:nvSpPr>
          <p:cNvPr id="19" name="Right Arrow 18"/>
          <p:cNvSpPr/>
          <p:nvPr/>
        </p:nvSpPr>
        <p:spPr>
          <a:xfrm rot="3913137">
            <a:off x="5503381" y="3786796"/>
            <a:ext cx="798649" cy="370025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3200"/>
          </a:p>
        </p:txBody>
      </p:sp>
      <p:sp>
        <p:nvSpPr>
          <p:cNvPr id="20" name="TextBox 19"/>
          <p:cNvSpPr txBox="1"/>
          <p:nvPr/>
        </p:nvSpPr>
        <p:spPr>
          <a:xfrm>
            <a:off x="3967113" y="3553870"/>
            <a:ext cx="1935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Drop off here.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23260" y="290945"/>
            <a:ext cx="5379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Lambs Lane School Unofficial One Way System</a:t>
            </a:r>
          </a:p>
        </p:txBody>
      </p:sp>
    </p:spTree>
    <p:extLst>
      <p:ext uri="{BB962C8B-B14F-4D97-AF65-F5344CB8AC3E}">
        <p14:creationId xmlns:p14="http://schemas.microsoft.com/office/powerpoint/2010/main" val="1122145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49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Shepherd</dc:creator>
  <cp:lastModifiedBy>Aaron Johncock</cp:lastModifiedBy>
  <cp:revision>9</cp:revision>
  <dcterms:created xsi:type="dcterms:W3CDTF">2019-03-29T14:45:35Z</dcterms:created>
  <dcterms:modified xsi:type="dcterms:W3CDTF">2022-08-15T14:10:12Z</dcterms:modified>
</cp:coreProperties>
</file>