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80B7-8A18-7D6F-6CF4-37D3A8597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ACC1E-F401-E708-3BC9-8357DEA9A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C47D-E92D-09E2-655E-106D1710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C2DBB-5062-501F-AAF8-03744EDA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0F84-D273-495D-98C6-0FE05AD3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2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C564-8309-10F3-0856-850D10E7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56309-7893-6DA3-4B51-61B50876E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9B50-3AF4-A5BF-CD0A-30214550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9403E-7C38-868E-2CBC-761121F1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7F49-98B5-060E-7295-0BD07328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2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9D5AF-B664-1037-B913-396C8D8E3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581D1-E5B9-8B49-975C-0235C65FB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EE4BD-49FE-F55E-E9A4-08C007E6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6011-1B28-429A-E9FE-E930A076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CD86-D4C1-AE98-9637-AA0935B3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9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FAF7-9851-AD5D-32F6-69AF0946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A4E4-4221-43F6-67AC-9654172D5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2E8D-0816-2EC1-1CA8-73DA2241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579E-0421-DD8B-44C3-AE9D68DE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A5A0F-5C43-6D38-AA1D-3FE555A7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5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7D2C-FC47-ED69-51AD-F81E0F52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6CD38-DCC9-4B07-0E61-91DCDF424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1749-CC93-11E4-F177-B2AE01ED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EE10-EAEA-C37F-7CB6-5D79E1F7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8BB46-DB9F-CC1F-0FFD-BCEE5D9D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5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248A-3357-EC88-D27F-75B67CFE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56D0-F58A-F556-4397-1DE62532C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FCE6F-3065-2AF8-17D1-85DBE34F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2737D-4E20-5687-3B8D-7E808938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CBF35-810F-87BE-513B-EA0B61B8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76710-2E58-B2A2-0F9F-D0BA801A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4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3FC8-068D-72A2-4D7C-2206EC7E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B59D-8DDE-C0B2-DD4E-ECB7ED9EC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B3CAD-EAD9-55C2-DCAE-E5B8F1ED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6CEBA-0905-8C33-4B1B-5160DBB85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9961C-B683-C1B0-ADF2-0A4B327A2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E804E-93CF-376F-8C90-B31F4340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1F0B3-3B1A-0974-38C9-3BB09C5F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77AF2-D1C6-88DD-EF13-6FC468A4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2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D812-F8CC-D66B-1B92-1078083E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90141-79B1-BFD2-B3D6-C0E508B4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79522-FDD4-4FB0-E398-0ECAA3F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A7642-BCA9-D412-C9A0-CE93706D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D841B-EE5C-A408-2327-8CA45C15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E2237-547C-A570-D96C-887B626E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3E2BB-372F-17BD-C335-A42D2075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3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8140-50DD-0F7A-3BCA-4518CE97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D26D-F2ED-3183-F130-D97E06E0A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1E3A-6A44-5036-AC70-9E426A8F4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C4A0F-C59A-8BD2-57F6-F354CE43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7315E-34F1-48BA-8D6C-7E66C1CC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E75A7-CBD6-7A83-AF60-2DA6A60D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5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A96D-17F4-ECA5-F0B1-105848D2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A1535-930D-5670-0CFC-756EDC75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DBF4C-79AE-059C-7396-9A637C2E2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CBB3C-0724-31B5-CCFA-47A794DD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2E540-A453-0B8B-779D-2B2B08FC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2A83-C320-EA47-17CE-C0A00F2C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20ADA-C49B-8A23-26D5-E4359B91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4ADB0-3BFF-4FA3-D490-F5FA0534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8D110-2DE4-3F2F-B8AD-882FF756F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8677CC-C4AE-41C3-BA21-69B5958BE0D5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1EB8-7220-8414-FDFE-FD68A19B4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2A6D-C40F-392C-7302-AB65095C0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CAC2C-421F-47E0-9DDC-DC44224B9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2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72E0D-75E6-CAB8-E161-3F6D2595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46" b="25714"/>
          <a:stretch/>
        </p:blipFill>
        <p:spPr>
          <a:xfrm>
            <a:off x="0" y="0"/>
            <a:ext cx="12192000" cy="68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4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Nairn</dc:creator>
  <cp:lastModifiedBy>Kay Pridmore</cp:lastModifiedBy>
  <cp:revision>2</cp:revision>
  <dcterms:created xsi:type="dcterms:W3CDTF">2024-09-27T12:02:28Z</dcterms:created>
  <dcterms:modified xsi:type="dcterms:W3CDTF">2024-10-01T15:07:33Z</dcterms:modified>
</cp:coreProperties>
</file>