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4"/>
  </p:sldMasterIdLst>
  <p:sldIdLst>
    <p:sldId id="256" r:id="rId5"/>
    <p:sldId id="257" r:id="rId6"/>
    <p:sldId id="258" r:id="rId7"/>
    <p:sldId id="260" r:id="rId8"/>
    <p:sldId id="266" r:id="rId9"/>
    <p:sldId id="271" r:id="rId10"/>
    <p:sldId id="263" r:id="rId11"/>
    <p:sldId id="272" r:id="rId12"/>
    <p:sldId id="267" r:id="rId13"/>
    <p:sldId id="265" r:id="rId1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2" autoAdjust="0"/>
    <p:restoredTop sz="94660"/>
  </p:normalViewPr>
  <p:slideViewPr>
    <p:cSldViewPr>
      <p:cViewPr varScale="1">
        <p:scale>
          <a:sx n="108" d="100"/>
          <a:sy n="108" d="100"/>
        </p:scale>
        <p:origin x="171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y Pridmore" userId="8de3eaea-22cb-4e58-8c7f-8fd7598848a4" providerId="ADAL" clId="{50B00CBB-E6C1-47FF-9A5C-D69F01F98107}"/>
    <pc:docChg chg="modSld">
      <pc:chgData name="Kay Pridmore" userId="8de3eaea-22cb-4e58-8c7f-8fd7598848a4" providerId="ADAL" clId="{50B00CBB-E6C1-47FF-9A5C-D69F01F98107}" dt="2023-09-28T11:16:44.538" v="10" actId="20577"/>
      <pc:docMkLst>
        <pc:docMk/>
      </pc:docMkLst>
      <pc:sldChg chg="modSp mod">
        <pc:chgData name="Kay Pridmore" userId="8de3eaea-22cb-4e58-8c7f-8fd7598848a4" providerId="ADAL" clId="{50B00CBB-E6C1-47FF-9A5C-D69F01F98107}" dt="2023-09-28T11:16:44.538" v="10" actId="20577"/>
        <pc:sldMkLst>
          <pc:docMk/>
          <pc:sldMk cId="1952758021" sldId="272"/>
        </pc:sldMkLst>
        <pc:spChg chg="mod">
          <ac:chgData name="Kay Pridmore" userId="8de3eaea-22cb-4e58-8c7f-8fd7598848a4" providerId="ADAL" clId="{50B00CBB-E6C1-47FF-9A5C-D69F01F98107}" dt="2023-09-28T11:16:44.538" v="10" actId="20577"/>
          <ac:spMkLst>
            <pc:docMk/>
            <pc:sldMk cId="1952758021" sldId="272"/>
            <ac:spMk id="3" creationId="{198FCA61-F7B2-4BF7-0B05-9710077484B0}"/>
          </ac:spMkLst>
        </pc:spChg>
      </pc:sldChg>
    </pc:docChg>
  </pc:docChgLst>
  <pc:docChgLst>
    <pc:chgData name="Stephanie Meikle" userId="S::smeikle@lambslane.wokingham.sch.uk::b214a177-ceb6-46f3-909a-18ec6d84d759" providerId="AD" clId="Web-{611CE55B-E461-3959-B82E-D9D3EBFEA611}"/>
    <pc:docChg chg="modSld">
      <pc:chgData name="Stephanie Meikle" userId="S::smeikle@lambslane.wokingham.sch.uk::b214a177-ceb6-46f3-909a-18ec6d84d759" providerId="AD" clId="Web-{611CE55B-E461-3959-B82E-D9D3EBFEA611}" dt="2023-09-24T19:38:54.504" v="1" actId="20577"/>
      <pc:docMkLst>
        <pc:docMk/>
      </pc:docMkLst>
      <pc:sldChg chg="modSp">
        <pc:chgData name="Stephanie Meikle" userId="S::smeikle@lambslane.wokingham.sch.uk::b214a177-ceb6-46f3-909a-18ec6d84d759" providerId="AD" clId="Web-{611CE55B-E461-3959-B82E-D9D3EBFEA611}" dt="2023-09-24T19:38:54.504" v="1" actId="20577"/>
        <pc:sldMkLst>
          <pc:docMk/>
          <pc:sldMk cId="0" sldId="258"/>
        </pc:sldMkLst>
        <pc:spChg chg="mod">
          <ac:chgData name="Stephanie Meikle" userId="S::smeikle@lambslane.wokingham.sch.uk::b214a177-ceb6-46f3-909a-18ec6d84d759" providerId="AD" clId="Web-{611CE55B-E461-3959-B82E-D9D3EBFEA611}" dt="2023-09-24T19:38:54.504" v="1" actId="20577"/>
          <ac:spMkLst>
            <pc:docMk/>
            <pc:sldMk cId="0" sldId="258"/>
            <ac:spMk id="5125" creationId="{3FFCA02C-7A7F-43B3-8F0C-9F73A26B2AB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8B33CAFA-6190-6C8B-05CB-65B5FDA4A6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2268EC5-DC64-5F52-5015-4C0D273F15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001E0DD-D8D6-8456-D89E-6FD6EC2664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3F63C1-D2D4-4D57-8AEF-D260182C96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7670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2A0458-A224-3C10-C826-8CB05D32FF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F6D6D5-2FA6-A7EE-1887-4AD6135A5A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2C6B55-B833-6907-BA40-DEA6E012C0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8C4AFD-2DEB-4923-90E5-5024DCF2F4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6959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E9448D-DFF1-BC0B-754D-482218C484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229E59-CCC7-BF19-846B-DB8D23AB64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AFE6BE-0740-C289-A7CC-0947A78263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CC33A-0873-45CB-BCA5-1AB52DC65D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6631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12F344-0859-3656-6985-0BEFE1AC4D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40359A-2F5E-48C5-0CE2-39AAB7E7BB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A5855D-03B8-EB3A-3C7B-AAFBC82CCD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9E19B2-17F2-484F-B18C-736F5A8D4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477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84F764-1018-61E5-CE3A-94FE4E8512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B1103E-E5E8-A7A7-B051-105F186CBA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E83A51-5AFA-3F13-F163-9A2507B1C2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09C523-8ADB-4533-8745-23A107F626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6333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30A0EF-DB7C-AE61-94CB-E4D8F66A1D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E83C52-EF39-6C1F-2C97-A54CA5CEA1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37E3DF-4635-A214-6A58-62CCAE43B7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BB4093-BA03-4273-90DB-A90E664DB5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966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9F6C8F7-E01A-BDC0-C692-BEDD4BAB7A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4A1FAA7-EF66-E197-404D-60DA62C878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6737FC7-78B7-87C3-84BC-48118870BE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D503A1-DE0E-4442-877B-6976DAC623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3806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67A7701-AF1D-C061-0176-38239A5261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A508D9D-E0AF-1E06-9484-1BE0087C12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C1EC100-C180-C878-31CF-D03DFA99D2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518D8D-345F-4645-B4F9-0EB0D0AF2F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1015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9CF694B-9197-CF97-92FB-CCB97536DF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31CF54F-923B-73B7-692F-84EB16993C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3900C0B-48B7-892A-6DC8-909F500113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569CD0-EC91-4F13-8EA7-9F2D52389E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976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C730B4-94F1-427D-5322-144FCAD224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6965C6-9C37-0D36-5BF8-284E1C5694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332A60-03E0-ACC9-5BF0-DE8EE6B9FB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514620-C374-460D-A9AB-1FB3792532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600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3FF796-358C-71CE-8749-C7D5C4180A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DBA1B4-D761-74C6-120F-D42DB4FC70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F22028-13F4-DFC6-5AB4-DA8308C592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63C21-08DE-433D-89E9-CB95094A31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349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795161B0-B5D8-41BC-BBAA-D60468C074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6E0F6086-D93B-4E72-B03D-50824E2E6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0CA3FC25-21B7-490D-8BA8-0691D4F9313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6AB5D91E-5E0D-4B5E-B25E-4E1F427D3B7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F07D67DD-61F8-48F4-8393-2D039887567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ECA8EC4F-6297-4955-A234-9A03F6E9A03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C13AA4F-9A5D-4C9E-B909-44783A877ED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30163"/>
            <a:ext cx="9144000" cy="1727200"/>
          </a:xfrm>
        </p:spPr>
        <p:txBody>
          <a:bodyPr/>
          <a:lstStyle/>
          <a:p>
            <a:pPr eaLnBrk="1" hangingPunct="1">
              <a:defRPr/>
            </a:pPr>
            <a:r>
              <a:rPr lang="en-GB" sz="4500" b="1" dirty="0">
                <a:latin typeface="Comic Sans MS"/>
                <a:ea typeface="MS PGothic"/>
              </a:rPr>
              <a:t>PGL Year 5/6 Residential Trip</a:t>
            </a:r>
            <a:br>
              <a:rPr lang="en-GB" sz="4000" dirty="0">
                <a:latin typeface="Comic Sans MS" pitchFamily="66" charset="0"/>
              </a:rPr>
            </a:br>
            <a:r>
              <a:rPr lang="en-GB" sz="4000" dirty="0">
                <a:latin typeface="Comic Sans MS"/>
                <a:ea typeface="MS PGothic"/>
              </a:rPr>
              <a:t> </a:t>
            </a:r>
            <a:endParaRPr lang="en-US" sz="4000" dirty="0">
              <a:latin typeface="Comic Sans MS" pitchFamily="66" charset="0"/>
            </a:endParaRPr>
          </a:p>
        </p:txBody>
      </p:sp>
      <p:pic>
        <p:nvPicPr>
          <p:cNvPr id="2051" name="Picture 4">
            <a:extLst>
              <a:ext uri="{FF2B5EF4-FFF2-40B4-BE49-F238E27FC236}">
                <a16:creationId xmlns:a16="http://schemas.microsoft.com/office/drawing/2014/main" id="{71861B15-6900-29D2-A57A-9ACD70373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" t="18170" r="5707"/>
          <a:stretch>
            <a:fillRect/>
          </a:stretch>
        </p:blipFill>
        <p:spPr bwMode="auto">
          <a:xfrm>
            <a:off x="395288" y="1441450"/>
            <a:ext cx="835342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2" descr="http://barnhill.ea.dundeecity.sch.uk/classes/primary-7/primary-7-b/pgl-20logo-1.jpg/image_preview">
            <a:extLst>
              <a:ext uri="{FF2B5EF4-FFF2-40B4-BE49-F238E27FC236}">
                <a16:creationId xmlns:a16="http://schemas.microsoft.com/office/drawing/2014/main" id="{43274448-2EB6-2ECF-4272-F46246E4C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373688"/>
            <a:ext cx="233997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F547308C-1021-4A30-91CF-8EE952DBD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3213100"/>
            <a:ext cx="85693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b="1">
                <a:solidFill>
                  <a:srgbClr val="FFFF00"/>
                </a:solidFill>
                <a:latin typeface="Segoe UI" panose="020B0502040204020203" pitchFamily="34" charset="0"/>
              </a:rPr>
              <a:t>https://www.pgl.co.uk/en-gb/adventure-holidays/centres/liddington</a:t>
            </a:r>
            <a:endParaRPr lang="en-GB" altLang="en-US" sz="1800">
              <a:solidFill>
                <a:srgbClr val="FFFF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BEA602-7695-4E7E-B915-64465A0609F0}"/>
              </a:ext>
            </a:extLst>
          </p:cNvPr>
          <p:cNvSpPr/>
          <p:nvPr/>
        </p:nvSpPr>
        <p:spPr>
          <a:xfrm>
            <a:off x="419100" y="1628775"/>
            <a:ext cx="10009188" cy="11763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00CCFF"/>
              </a:buClr>
              <a:buSzPct val="65000"/>
              <a:buFont typeface="Wingdings" charset="0"/>
              <a:buChar char="n"/>
              <a:defRPr/>
            </a:pPr>
            <a:endParaRPr lang="en-GB" sz="32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ＭＳ Ｐゴシック"/>
            </a:endParaRPr>
          </a:p>
          <a:p>
            <a:pPr eaLnBrk="1" hangingPunct="1">
              <a:spcBef>
                <a:spcPct val="20000"/>
              </a:spcBef>
              <a:buClr>
                <a:srgbClr val="00CCFF"/>
              </a:buClr>
              <a:buSzPct val="65000"/>
              <a:defRPr/>
            </a:pPr>
            <a:r>
              <a:rPr lang="en-GB" sz="3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/>
              </a:rPr>
              <a:t>For more details , please look on the website:</a:t>
            </a:r>
            <a:endParaRPr lang="en-US" sz="32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ＭＳ Ｐゴシック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A3F7F882-136D-475C-BD82-2C72938D73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-22225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>
                <a:ea typeface="+mj-ea"/>
                <a:cs typeface="+mj-cs"/>
              </a:rPr>
              <a:t>Purpose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DA52692F-797F-40F3-AF20-5CF60AF8DC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196975"/>
            <a:ext cx="8229600" cy="4114800"/>
          </a:xfrm>
        </p:spPr>
        <p:txBody>
          <a:bodyPr/>
          <a:lstStyle/>
          <a:p>
            <a:pPr eaLnBrk="1" hangingPunct="1">
              <a:buFont typeface="Wingdings" charset="0"/>
              <a:buChar char="n"/>
              <a:defRPr/>
            </a:pPr>
            <a:r>
              <a:rPr lang="en-GB" dirty="0">
                <a:ea typeface="+mn-ea"/>
                <a:cs typeface="+mn-cs"/>
              </a:rPr>
              <a:t>To combine learning and fun for excellence and enjoyment</a:t>
            </a:r>
          </a:p>
          <a:p>
            <a:pPr eaLnBrk="1" hangingPunct="1">
              <a:buFont typeface="Wingdings" charset="0"/>
              <a:buChar char="n"/>
              <a:defRPr/>
            </a:pPr>
            <a:endParaRPr lang="en-GB" dirty="0">
              <a:ea typeface="+mn-ea"/>
              <a:cs typeface="+mn-cs"/>
            </a:endParaRPr>
          </a:p>
          <a:p>
            <a:pPr eaLnBrk="1" hangingPunct="1">
              <a:buFont typeface="Wingdings" charset="0"/>
              <a:buChar char="n"/>
              <a:defRPr/>
            </a:pPr>
            <a:r>
              <a:rPr lang="en-GB" dirty="0">
                <a:ea typeface="+mn-ea"/>
                <a:cs typeface="+mn-cs"/>
              </a:rPr>
              <a:t>To give pupils access to new opportunities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GB" dirty="0">
                <a:ea typeface="+mn-ea"/>
                <a:cs typeface="+mn-cs"/>
              </a:rPr>
              <a:t> 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GB" dirty="0">
                <a:ea typeface="+mn-ea"/>
                <a:cs typeface="+mn-cs"/>
              </a:rPr>
              <a:t>To develop social skills, life skills, PSHE, relationships and independence</a:t>
            </a: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84EB309D-B0C3-4B0E-A416-D5E83B0A81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3813"/>
            <a:ext cx="8229600" cy="884237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>
                <a:ea typeface="+mj-ea"/>
                <a:cs typeface="+mj-cs"/>
              </a:rPr>
              <a:t>Accommodation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4099" name="Picture 1">
            <a:extLst>
              <a:ext uri="{FF2B5EF4-FFF2-40B4-BE49-F238E27FC236}">
                <a16:creationId xmlns:a16="http://schemas.microsoft.com/office/drawing/2014/main" id="{0CB2059B-4E6A-B794-B100-C17A9228C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63" y="3284538"/>
            <a:ext cx="3351212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2">
            <a:extLst>
              <a:ext uri="{FF2B5EF4-FFF2-40B4-BE49-F238E27FC236}">
                <a16:creationId xmlns:a16="http://schemas.microsoft.com/office/drawing/2014/main" id="{986146D9-FDC2-0AEE-0068-C2BDFD769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908050"/>
            <a:ext cx="5508625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3">
            <a:extLst>
              <a:ext uri="{FF2B5EF4-FFF2-40B4-BE49-F238E27FC236}">
                <a16:creationId xmlns:a16="http://schemas.microsoft.com/office/drawing/2014/main" id="{3FFCA02C-7A7F-43B3-8F0C-9F73A26B2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3429000"/>
            <a:ext cx="5376863" cy="297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altLang="en-US" sz="2600" dirty="0"/>
              <a:t>Children sleep in rooms of 4-6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en-GB" altLang="en-US" sz="2600" dirty="0"/>
              <a:t>   Bring own bedding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en-GB" altLang="en-US" sz="2600" dirty="0">
                <a:latin typeface="Tahoma"/>
                <a:ea typeface="MS PGothic"/>
                <a:cs typeface="Tahoma"/>
              </a:rPr>
              <a:t>(They will have at least 1 friend      in their room.)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GB" altLang="en-US" sz="2600" dirty="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altLang="en-US" sz="2600" dirty="0">
                <a:latin typeface="Tahoma"/>
                <a:ea typeface="MS PGothic"/>
                <a:cs typeface="Tahoma"/>
              </a:rPr>
              <a:t>Ensuite bathroom in each room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GB" altLang="en-US" sz="2600" dirty="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altLang="en-US" sz="2600" dirty="0"/>
              <a:t>Teacher rooms nearby 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055E17F6-9AB0-4B50-A77F-B6992EE318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60438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>
                <a:ea typeface="+mj-ea"/>
                <a:cs typeface="+mj-cs"/>
              </a:rPr>
              <a:t>Typical Day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0F213476-994A-4487-B246-E9D356590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60438"/>
            <a:ext cx="8229600" cy="49688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800" dirty="0"/>
              <a:t>7:30 	Wake up / showers / Room inspection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dirty="0"/>
              <a:t>8:45	Breakfast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dirty="0"/>
              <a:t>9:25 	Activity 1 - Archery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dirty="0"/>
              <a:t>11:05	Activity 2 -  Problem solving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dirty="0"/>
              <a:t>1:00pm	Lunch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dirty="0"/>
              <a:t>14:30 	Activity 3 – Crate Challenge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dirty="0"/>
              <a:t>16:10	Activity 4 – Zip wire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dirty="0"/>
              <a:t>17:30	Free time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dirty="0"/>
              <a:t>18:30 	Dinner - together in dining room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dirty="0"/>
              <a:t>Evening	Activity – e.g. Robot Wars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dirty="0"/>
              <a:t>Hot chocolate, story &amp; bedtime</a:t>
            </a:r>
            <a:endParaRPr lang="en-US" sz="2800" dirty="0"/>
          </a:p>
        </p:txBody>
      </p:sp>
      <p:pic>
        <p:nvPicPr>
          <p:cNvPr id="5124" name="Picture 3">
            <a:extLst>
              <a:ext uri="{FF2B5EF4-FFF2-40B4-BE49-F238E27FC236}">
                <a16:creationId xmlns:a16="http://schemas.microsoft.com/office/drawing/2014/main" id="{50F550E4-6F89-B7A1-1FA4-BBFFEE969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214938"/>
            <a:ext cx="2446337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>
            <a:extLst>
              <a:ext uri="{FF2B5EF4-FFF2-40B4-BE49-F238E27FC236}">
                <a16:creationId xmlns:a16="http://schemas.microsoft.com/office/drawing/2014/main" id="{2ADC2D22-F67A-FBCF-6CE3-1B424E147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"/>
          <a:stretch>
            <a:fillRect/>
          </a:stretch>
        </p:blipFill>
        <p:spPr bwMode="auto">
          <a:xfrm>
            <a:off x="107950" y="1557338"/>
            <a:ext cx="41719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">
            <a:extLst>
              <a:ext uri="{FF2B5EF4-FFF2-40B4-BE49-F238E27FC236}">
                <a16:creationId xmlns:a16="http://schemas.microsoft.com/office/drawing/2014/main" id="{B742628C-2F56-7A2D-BD2C-C31BD54C8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115888"/>
            <a:ext cx="34559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4400"/>
              <a:t>Meal times</a:t>
            </a:r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698DDE70-156C-C169-9A1F-87421E686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8488" y="1052513"/>
            <a:ext cx="4572000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GB" altLang="en-US" sz="2800"/>
              <a:t>Breakfast – cooked, toast, cereal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GB" altLang="en-US" sz="280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GB" altLang="en-US" sz="2800"/>
              <a:t>Always a choice of meal (3 options) – lunch &amp;  dinner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GB" altLang="en-US" sz="280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GB" altLang="en-US" sz="2800"/>
              <a:t>Salad bar available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GB" altLang="en-US" sz="280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GB" altLang="en-US" sz="2800"/>
              <a:t>Access to fruit &amp; bread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GB" altLang="en-US" sz="280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GB" altLang="en-US" sz="2800"/>
              <a:t>Puddings 	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055E17F6-9AB0-4B50-A77F-B6992EE318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60438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>
                <a:ea typeface="+mj-ea"/>
                <a:cs typeface="+mj-cs"/>
              </a:rPr>
              <a:t>This year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0F213476-994A-4487-B246-E9D356590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60438"/>
            <a:ext cx="8229600" cy="49688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800" dirty="0">
                <a:ea typeface="MS PGothic"/>
              </a:rPr>
              <a:t>Bring everything in Friday morning by 10:30am.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dirty="0">
                <a:ea typeface="MS PGothic"/>
              </a:rPr>
              <a:t>Arrival around lunchtime – need a disposable packed lunch.</a:t>
            </a:r>
            <a:endParaRPr lang="en-GB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dirty="0">
                <a:ea typeface="MS PGothic"/>
              </a:rPr>
              <a:t>We will have an afternoon activity then time to settle in to rooms, make beds, free time.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dirty="0"/>
              <a:t>Dinner and an evening activity.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dirty="0">
                <a:ea typeface="MS PGothic"/>
              </a:rPr>
              <a:t>Saturday and Sunday are a typical day. We will be split into 4 groups of 12.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dirty="0">
                <a:ea typeface="MS PGothic"/>
              </a:rPr>
              <a:t>Monday morning will be typical with 2 activities.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dirty="0"/>
              <a:t>Lunch at PGL.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dirty="0"/>
              <a:t>Leave PGL at 2pm. Should be back                    at school by 3:30pm.</a:t>
            </a:r>
            <a:endParaRPr lang="en-US" sz="2800" dirty="0"/>
          </a:p>
        </p:txBody>
      </p:sp>
      <p:pic>
        <p:nvPicPr>
          <p:cNvPr id="6148" name="Picture 3">
            <a:extLst>
              <a:ext uri="{FF2B5EF4-FFF2-40B4-BE49-F238E27FC236}">
                <a16:creationId xmlns:a16="http://schemas.microsoft.com/office/drawing/2014/main" id="{C81649A6-E7D3-2CEE-CD8B-21AB4BDD0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214938"/>
            <a:ext cx="2446337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B8477A58-F7FF-4771-A1F9-01246EFAE8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80963"/>
            <a:ext cx="8229600" cy="784884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>
                <a:ea typeface="+mj-ea"/>
                <a:cs typeface="+mj-cs"/>
              </a:rPr>
              <a:t>Kit List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6F1A0E75-865B-4A24-80C8-7EC692D2FB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6341" y="679390"/>
            <a:ext cx="8229600" cy="48958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600" dirty="0">
                <a:ea typeface="MS PGothic"/>
              </a:rPr>
              <a:t>Light Waterproof Jacket and sunhat/cap (check weather!)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600" dirty="0">
                <a:ea typeface="MS PGothic"/>
              </a:rPr>
              <a:t>Slippers/indoor trainers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600" dirty="0">
                <a:ea typeface="MS PGothic"/>
              </a:rPr>
              <a:t>Additional trainers/swim shoes for water activities (not crocs)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600" dirty="0">
                <a:ea typeface="MS PGothic"/>
              </a:rPr>
              <a:t>Sleepwear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600" dirty="0">
                <a:ea typeface="MS PGothic"/>
              </a:rPr>
              <a:t>Adequate clothing for 4 days in the outdoors – layers are good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600" dirty="0">
                <a:ea typeface="MS PGothic"/>
              </a:rPr>
              <a:t>Carrier bag/ bin bag for dirty clothing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600" dirty="0">
                <a:ea typeface="MS PGothic"/>
              </a:rPr>
              <a:t>Personal medication e.g. inhalers (Will be given to adults)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600" dirty="0">
                <a:ea typeface="MS PGothic"/>
              </a:rPr>
              <a:t>Toiletries, including sun cream and 2 towels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600" dirty="0">
                <a:ea typeface="MS PGothic"/>
              </a:rPr>
              <a:t>Book, suitable small game and 1 teddy or similar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600" dirty="0">
                <a:ea typeface="MS PGothic"/>
              </a:rPr>
              <a:t>Bedding – sleeping bag/ duvet and pillow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E9963-D693-A9EB-255F-3A76BE45D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30" y="-79075"/>
            <a:ext cx="8229600" cy="1371600"/>
          </a:xfrm>
        </p:spPr>
        <p:txBody>
          <a:bodyPr/>
          <a:lstStyle/>
          <a:p>
            <a:r>
              <a:rPr lang="en-US" dirty="0">
                <a:ea typeface="MS PGothic"/>
              </a:rPr>
              <a:t>Staff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FCA61-F7B2-4BF7-0B05-971007748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935" y="1204822"/>
            <a:ext cx="8229600" cy="4114800"/>
          </a:xfrm>
        </p:spPr>
        <p:txBody>
          <a:bodyPr/>
          <a:lstStyle/>
          <a:p>
            <a:r>
              <a:rPr lang="en-US" dirty="0" err="1">
                <a:ea typeface="MS PGothic"/>
              </a:rPr>
              <a:t>Mrs</a:t>
            </a:r>
            <a:r>
              <a:rPr lang="en-US" dirty="0">
                <a:ea typeface="MS PGothic"/>
              </a:rPr>
              <a:t> Meikle</a:t>
            </a:r>
          </a:p>
          <a:p>
            <a:r>
              <a:rPr lang="en-US" dirty="0" err="1">
                <a:ea typeface="MS PGothic"/>
              </a:rPr>
              <a:t>Mrs</a:t>
            </a:r>
            <a:r>
              <a:rPr lang="en-US" dirty="0">
                <a:ea typeface="MS PGothic"/>
              </a:rPr>
              <a:t> French</a:t>
            </a:r>
          </a:p>
          <a:p>
            <a:r>
              <a:rPr lang="en-US" dirty="0" err="1">
                <a:ea typeface="MS PGothic"/>
              </a:rPr>
              <a:t>Mrs</a:t>
            </a:r>
            <a:r>
              <a:rPr lang="en-US" dirty="0">
                <a:ea typeface="MS PGothic"/>
              </a:rPr>
              <a:t> Rose</a:t>
            </a:r>
          </a:p>
          <a:p>
            <a:r>
              <a:rPr lang="en-US" dirty="0" err="1">
                <a:ea typeface="MS PGothic"/>
              </a:rPr>
              <a:t>Mrs</a:t>
            </a:r>
            <a:r>
              <a:rPr lang="en-US" dirty="0">
                <a:ea typeface="MS PGothic"/>
              </a:rPr>
              <a:t> Rowles</a:t>
            </a:r>
          </a:p>
          <a:p>
            <a:r>
              <a:rPr lang="en-US" err="1">
                <a:ea typeface="MS PGothic"/>
              </a:rPr>
              <a:t>Mrs</a:t>
            </a:r>
            <a:r>
              <a:rPr lang="en-US">
                <a:ea typeface="MS PGothic"/>
              </a:rPr>
              <a:t> Lainsbury</a:t>
            </a:r>
            <a:endParaRPr lang="en-US" dirty="0">
              <a:ea typeface="MS PGothic"/>
            </a:endParaRPr>
          </a:p>
          <a:p>
            <a:r>
              <a:rPr lang="en-US" dirty="0">
                <a:ea typeface="MS PGothic"/>
              </a:rPr>
              <a:t>Miss Brown</a:t>
            </a:r>
          </a:p>
          <a:p>
            <a:endParaRPr lang="en-US" dirty="0">
              <a:ea typeface="MS PGothic"/>
            </a:endParaRPr>
          </a:p>
        </p:txBody>
      </p:sp>
      <p:pic>
        <p:nvPicPr>
          <p:cNvPr id="4" name="Picture 3" descr="Staffing and Leadership | St John Vianney RC Primary School, Edinburgh.">
            <a:extLst>
              <a:ext uri="{FF2B5EF4-FFF2-40B4-BE49-F238E27FC236}">
                <a16:creationId xmlns:a16="http://schemas.microsoft.com/office/drawing/2014/main" id="{C8851A1A-4000-EEF9-073D-82DF351C4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231" y="1851581"/>
            <a:ext cx="4957311" cy="283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58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>
            <a:extLst>
              <a:ext uri="{FF2B5EF4-FFF2-40B4-BE49-F238E27FC236}">
                <a16:creationId xmlns:a16="http://schemas.microsoft.com/office/drawing/2014/main" id="{C02FAB1B-2F60-4B36-E95D-112B092AF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773238"/>
            <a:ext cx="41148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>
            <a:extLst>
              <a:ext uri="{FF2B5EF4-FFF2-40B4-BE49-F238E27FC236}">
                <a16:creationId xmlns:a16="http://schemas.microsoft.com/office/drawing/2014/main" id="{3D065F30-4E72-0B9C-2DE5-ACF181D03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584" y="40646"/>
            <a:ext cx="3145047" cy="211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D67EAB9A-B058-CB43-6527-577F43F8F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43664">
            <a:off x="109538" y="106363"/>
            <a:ext cx="246697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">
            <a:extLst>
              <a:ext uri="{FF2B5EF4-FFF2-40B4-BE49-F238E27FC236}">
                <a16:creationId xmlns:a16="http://schemas.microsoft.com/office/drawing/2014/main" id="{2893C7DC-926E-E515-728A-6504B19B7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85"/>
          <a:stretch/>
        </p:blipFill>
        <p:spPr bwMode="auto">
          <a:xfrm>
            <a:off x="4889470" y="2712708"/>
            <a:ext cx="3321169" cy="404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2">
            <a:extLst>
              <a:ext uri="{FF2B5EF4-FFF2-40B4-BE49-F238E27FC236}">
                <a16:creationId xmlns:a16="http://schemas.microsoft.com/office/drawing/2014/main" id="{7F749C67-CC7E-9540-0EE3-36B0D5589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81" b="37872"/>
          <a:stretch/>
        </p:blipFill>
        <p:spPr bwMode="auto">
          <a:xfrm>
            <a:off x="6085157" y="41186"/>
            <a:ext cx="2852229" cy="268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24d72fe-d11d-4f13-ba1f-f511b25cbbcc">
      <Terms xmlns="http://schemas.microsoft.com/office/infopath/2007/PartnerControls"/>
    </lcf76f155ced4ddcb4097134ff3c332f>
    <TaxCatchAll xmlns="03bc6efc-92c3-46e8-9cc7-23d5c8b17de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7E60EAFE0AD34A81D194F1C1A590E0" ma:contentTypeVersion="17" ma:contentTypeDescription="Create a new document." ma:contentTypeScope="" ma:versionID="2c4c8eb20788436761525953161b5031">
  <xsd:schema xmlns:xsd="http://www.w3.org/2001/XMLSchema" xmlns:xs="http://www.w3.org/2001/XMLSchema" xmlns:p="http://schemas.microsoft.com/office/2006/metadata/properties" xmlns:ns2="924d72fe-d11d-4f13-ba1f-f511b25cbbcc" xmlns:ns3="03bc6efc-92c3-46e8-9cc7-23d5c8b17dee" targetNamespace="http://schemas.microsoft.com/office/2006/metadata/properties" ma:root="true" ma:fieldsID="44852c13504dc60252198c7d0cb28d6b" ns2:_="" ns3:_="">
    <xsd:import namespace="924d72fe-d11d-4f13-ba1f-f511b25cbbcc"/>
    <xsd:import namespace="03bc6efc-92c3-46e8-9cc7-23d5c8b17d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4d72fe-d11d-4f13-ba1f-f511b25cbb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340a476-bbbb-4644-9e8c-8244b65459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bc6efc-92c3-46e8-9cc7-23d5c8b17de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88ddc23-650e-4746-b5de-f37c36f7d418}" ma:internalName="TaxCatchAll" ma:showField="CatchAllData" ma:web="03bc6efc-92c3-46e8-9cc7-23d5c8b17d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A76392-1C13-4B19-8867-8710FC53BE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76D3A96-889D-4DC1-8DAA-4BD2F3864278}">
  <ds:schemaRefs>
    <ds:schemaRef ds:uri="http://schemas.microsoft.com/office/2006/metadata/properties"/>
    <ds:schemaRef ds:uri="http://schemas.microsoft.com/office/infopath/2007/PartnerControls"/>
    <ds:schemaRef ds:uri="924d72fe-d11d-4f13-ba1f-f511b25cbbcc"/>
    <ds:schemaRef ds:uri="03bc6efc-92c3-46e8-9cc7-23d5c8b17dee"/>
  </ds:schemaRefs>
</ds:datastoreItem>
</file>

<file path=customXml/itemProps3.xml><?xml version="1.0" encoding="utf-8"?>
<ds:datastoreItem xmlns:ds="http://schemas.openxmlformats.org/officeDocument/2006/customXml" ds:itemID="{B29260E9-DA16-4B33-B991-B3BB2C3C66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4d72fe-d11d-4f13-ba1f-f511b25cbbcc"/>
    <ds:schemaRef ds:uri="03bc6efc-92c3-46e8-9cc7-23d5c8b17d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660</TotalTime>
  <Words>393</Words>
  <Application>Microsoft Office PowerPoint</Application>
  <PresentationFormat>On-screen Show (4:3)</PresentationFormat>
  <Paragraphs>67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Comic Sans MS</vt:lpstr>
      <vt:lpstr>Segoe UI</vt:lpstr>
      <vt:lpstr>Tahoma</vt:lpstr>
      <vt:lpstr>Wingdings</vt:lpstr>
      <vt:lpstr>Textured</vt:lpstr>
      <vt:lpstr>PGL Year 5/6 Residential Trip  </vt:lpstr>
      <vt:lpstr>Purpose</vt:lpstr>
      <vt:lpstr>Accommodation</vt:lpstr>
      <vt:lpstr>Typical Day</vt:lpstr>
      <vt:lpstr>PowerPoint Presentation</vt:lpstr>
      <vt:lpstr>This year</vt:lpstr>
      <vt:lpstr>Kit List</vt:lpstr>
      <vt:lpstr>Staff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Hooke Court Residential Trip  Monday 10th – Wednesday 12th July 2006</dc:title>
  <dc:creator>Headteacher</dc:creator>
  <cp:lastModifiedBy>Kay Pridmore</cp:lastModifiedBy>
  <cp:revision>121</cp:revision>
  <dcterms:created xsi:type="dcterms:W3CDTF">2006-01-26T11:47:44Z</dcterms:created>
  <dcterms:modified xsi:type="dcterms:W3CDTF">2023-09-28T11:16:48Z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0x0101000F7E60EAFE0AD34A81D194F1C1A590E0</vt:lpwstr>
  </property>
  <property fmtid="{D5CDD505-2E9C-101B-9397-08002B2CF9AE}" pid="3" name="lcf76f155ced4ddcb4097134ff3c332f">
    <vt:lpwstr/>
  </property>
  <property fmtid="{D5CDD505-2E9C-101B-9397-08002B2CF9AE}" pid="4" name="TaxCatchAll">
    <vt:lpwstr/>
  </property>
  <property fmtid="{D5CDD505-2E9C-101B-9397-08002B2CF9AE}" pid="5" name="MediaServiceImageTags">
    <vt:lpwstr/>
  </property>
</Properties>
</file>